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5D2E8-C0BF-46E1-9731-DAF6567B2D84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5B00E-B1F9-4F4B-B365-558BBDF836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39F89-F190-4509-B3D1-FC3431C252A9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6292-9348-4816-A10B-0133277FD3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repreneur.com/franchises/dairyqueen/282267-0.html" TargetMode="External"/><Relationship Id="rId2" Type="http://schemas.openxmlformats.org/officeDocument/2006/relationships/hyperlink" Target="http://en.wikipedia.org/wiki/Dairy_Que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Dairy Queen Franchise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Cody Brautigan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fee is 4-5% royalty fees.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Wikipedia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Entrepreneur.com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soft serve formula was developed by John McCullough and his son Bradley.  </a:t>
            </a:r>
          </a:p>
          <a:p>
            <a:r>
              <a:rPr lang="en-US" dirty="0" smtClean="0"/>
              <a:t>His friend </a:t>
            </a:r>
            <a:r>
              <a:rPr lang="en-US" dirty="0" err="1" smtClean="0"/>
              <a:t>Sheb</a:t>
            </a:r>
            <a:r>
              <a:rPr lang="en-US" dirty="0" smtClean="0"/>
              <a:t> Noble offered it in his store after being convinced by John.</a:t>
            </a:r>
          </a:p>
          <a:p>
            <a:r>
              <a:rPr lang="en-US" dirty="0" smtClean="0"/>
              <a:t>The first day of sales, Noble served 1600 servings.</a:t>
            </a:r>
          </a:p>
          <a:p>
            <a:r>
              <a:rPr lang="en-US" dirty="0" smtClean="0"/>
              <a:t>They all decided to open up the first Dairy Queen in 1940.</a:t>
            </a:r>
          </a:p>
          <a:p>
            <a:r>
              <a:rPr lang="en-US" dirty="0" smtClean="0"/>
              <a:t>The building still stands as a landmark in Kankakee, Illinois.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Dairy Queen offers the famous Blizzard.</a:t>
            </a:r>
          </a:p>
          <a:p>
            <a:r>
              <a:rPr lang="en-US" dirty="0" smtClean="0"/>
              <a:t>It has been on the menu since 1985.</a:t>
            </a:r>
          </a:p>
          <a:p>
            <a:r>
              <a:rPr lang="en-US" dirty="0" smtClean="0"/>
              <a:t>That year DQ sold 100 million Blizzards.</a:t>
            </a:r>
          </a:p>
          <a:p>
            <a:r>
              <a:rPr lang="en-US" dirty="0" smtClean="0"/>
              <a:t>The flavors are Oreo, Mint Oreo, Chocolate Chip Cookie Dough, M&amp;M, Reese’s, Heath and Butter Finger and many more.</a:t>
            </a:r>
          </a:p>
          <a:p>
            <a:r>
              <a:rPr lang="en-US" dirty="0" smtClean="0"/>
              <a:t>In 1990, DQ released a healthier alternative known as Frozen Yogurt.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Ranked number 31.</a:t>
            </a:r>
          </a:p>
          <a:p>
            <a:r>
              <a:rPr lang="en-US" dirty="0" smtClean="0"/>
              <a:t>DQ is a great franchise.</a:t>
            </a:r>
          </a:p>
          <a:p>
            <a:r>
              <a:rPr lang="en-US" dirty="0" smtClean="0"/>
              <a:t>The past year, their stock has climbed $19,000 or 16.67%.</a:t>
            </a:r>
          </a:p>
          <a:p>
            <a:r>
              <a:rPr lang="en-US" dirty="0" smtClean="0"/>
              <a:t>They have 5700 global locations.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plans include: </a:t>
            </a:r>
          </a:p>
          <a:p>
            <a:pPr lvl="1"/>
            <a:r>
              <a:rPr lang="en-US" dirty="0" smtClean="0"/>
              <a:t>Offer the Orange Julius nationwide.</a:t>
            </a:r>
          </a:p>
          <a:p>
            <a:pPr lvl="1"/>
            <a:r>
              <a:rPr lang="en-US" dirty="0" smtClean="0"/>
              <a:t>Open 15 locations in Guatemala.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Donations/Charities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DQ donates to The Children’s Miracle Network Hospital.</a:t>
            </a:r>
          </a:p>
          <a:p>
            <a:r>
              <a:rPr lang="en-US" dirty="0" smtClean="0"/>
              <a:t>DQ hosts Miracle treat day once a year.</a:t>
            </a:r>
          </a:p>
          <a:p>
            <a:r>
              <a:rPr lang="en-US" dirty="0" smtClean="0"/>
              <a:t>Each Blizzard sold on that day DQ donates $1 to CMNH.</a:t>
            </a:r>
          </a:p>
          <a:p>
            <a:r>
              <a:rPr lang="en-US" dirty="0" smtClean="0"/>
              <a:t>They raised $5 million this year.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purchase a DQ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get a license from a franchisor.</a:t>
            </a:r>
          </a:p>
          <a:p>
            <a:r>
              <a:rPr lang="en-US" dirty="0" smtClean="0"/>
              <a:t>Then you buy a lot, the building and employ workers.</a:t>
            </a:r>
          </a:p>
          <a:p>
            <a:r>
              <a:rPr lang="en-US" dirty="0" smtClean="0"/>
              <a:t>DQ does not offer financing, you must get a loan from a bank or third party investor.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Start-up 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$35,000 – Purchase franchise rights.</a:t>
            </a:r>
          </a:p>
          <a:p>
            <a:r>
              <a:rPr lang="en-US" dirty="0" smtClean="0"/>
              <a:t>$1,075- 10,360 – Training and costs.</a:t>
            </a:r>
          </a:p>
          <a:p>
            <a:r>
              <a:rPr lang="en-US" dirty="0" smtClean="0"/>
              <a:t>$15,000 – Travel and living expenses.</a:t>
            </a:r>
          </a:p>
          <a:p>
            <a:r>
              <a:rPr lang="en-US" dirty="0" smtClean="0"/>
              <a:t>$300,000 – 900,000 – Building construction.</a:t>
            </a:r>
          </a:p>
          <a:p>
            <a:r>
              <a:rPr lang="en-US" dirty="0" smtClean="0"/>
              <a:t>$0 - $7,500 – Consultant services.</a:t>
            </a:r>
          </a:p>
          <a:p>
            <a:r>
              <a:rPr lang="en-US" dirty="0" smtClean="0"/>
              <a:t>$15,000 – 45,000 – Building plans.</a:t>
            </a:r>
          </a:p>
          <a:p>
            <a:r>
              <a:rPr lang="en-US" dirty="0" smtClean="0"/>
              <a:t>$340,000 – 458,000 – Equipment.</a:t>
            </a:r>
          </a:p>
          <a:p>
            <a:r>
              <a:rPr lang="en-US" dirty="0" smtClean="0"/>
              <a:t>$8,000 – 10,000 – Training inventory.</a:t>
            </a:r>
          </a:p>
          <a:p>
            <a:r>
              <a:rPr lang="en-US" dirty="0" smtClean="0"/>
              <a:t>$10,000 – 14,500 – Opening inventory.</a:t>
            </a:r>
          </a:p>
          <a:p>
            <a:r>
              <a:rPr lang="en-US" dirty="0" smtClean="0"/>
              <a:t>$4,000 – 17,000 – Utilities and government fees.</a:t>
            </a:r>
          </a:p>
          <a:p>
            <a:r>
              <a:rPr lang="en-US" dirty="0" smtClean="0"/>
              <a:t>$1,000 – 7,500 – Attorney fees.</a:t>
            </a:r>
          </a:p>
          <a:p>
            <a:r>
              <a:rPr lang="en-US" dirty="0" smtClean="0"/>
              <a:t>$50,000 – 197,300 – Additional funds. (3 months)</a:t>
            </a:r>
          </a:p>
          <a:p>
            <a:r>
              <a:rPr lang="en-US" dirty="0" smtClean="0"/>
              <a:t>Total: $779,675 – 1,729,160.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Phases of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Product and equipment training.</a:t>
            </a:r>
          </a:p>
          <a:p>
            <a:pPr marL="514350" indent="-514350">
              <a:buAutoNum type="arabicPeriod"/>
            </a:pPr>
            <a:r>
              <a:rPr lang="en-US" dirty="0" smtClean="0"/>
              <a:t>Systems and management training.</a:t>
            </a:r>
          </a:p>
          <a:p>
            <a:pPr marL="514350" indent="-514350">
              <a:buAutoNum type="arabicPeriod"/>
            </a:pPr>
            <a:r>
              <a:rPr lang="en-US" dirty="0" smtClean="0"/>
              <a:t>People and profit training.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415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Dairy Queen Franchise</vt:lpstr>
      <vt:lpstr>History</vt:lpstr>
      <vt:lpstr>Products</vt:lpstr>
      <vt:lpstr>Company Status</vt:lpstr>
      <vt:lpstr>Future Plans</vt:lpstr>
      <vt:lpstr>Donations/Charities</vt:lpstr>
      <vt:lpstr>How to purchase a DQ franchise</vt:lpstr>
      <vt:lpstr>Start-up Fees</vt:lpstr>
      <vt:lpstr>Three Phases of Training</vt:lpstr>
      <vt:lpstr>Ongoing fees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Dairy Queen Franchise</dc:title>
  <dc:creator>Phyllis</dc:creator>
  <cp:lastModifiedBy>Phyllis</cp:lastModifiedBy>
  <cp:revision>10</cp:revision>
  <dcterms:created xsi:type="dcterms:W3CDTF">2012-10-01T00:32:53Z</dcterms:created>
  <dcterms:modified xsi:type="dcterms:W3CDTF">2012-10-01T02:04:22Z</dcterms:modified>
</cp:coreProperties>
</file>